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3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E112E-1F0C-4956-A7D3-21FB3870787C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E112E-1F0C-4956-A7D3-21FB3870787C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20000">
              <a:schemeClr val="bg1"/>
            </a:gs>
            <a:gs pos="100000">
              <a:srgbClr val="00000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amily pic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1" y="228600"/>
            <a:ext cx="3505200" cy="2271560"/>
          </a:xfrm>
          <a:prstGeom prst="rect">
            <a:avLst/>
          </a:prstGeom>
        </p:spPr>
      </p:pic>
      <p:pic>
        <p:nvPicPr>
          <p:cNvPr id="6" name="Picture 5" descr="Unknow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0"/>
            <a:ext cx="3124200" cy="2603500"/>
          </a:xfrm>
          <a:prstGeom prst="rect">
            <a:avLst/>
          </a:prstGeom>
        </p:spPr>
      </p:pic>
      <p:pic>
        <p:nvPicPr>
          <p:cNvPr id="7" name="Picture 6" descr="chin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962400"/>
            <a:ext cx="2540000" cy="2451100"/>
          </a:xfrm>
          <a:prstGeom prst="rect">
            <a:avLst/>
          </a:prstGeom>
        </p:spPr>
      </p:pic>
      <p:pic>
        <p:nvPicPr>
          <p:cNvPr id="8" name="Picture 7" descr="coffe 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3657600"/>
            <a:ext cx="3009900" cy="27051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Mealtime Customs or Patterns</dc:title>
  <dc:creator>teacher</dc:creator>
  <cp:lastModifiedBy>PA Department of Education Classrooms for the Future</cp:lastModifiedBy>
  <cp:revision>2</cp:revision>
  <dcterms:created xsi:type="dcterms:W3CDTF">2013-02-28T19:30:44Z</dcterms:created>
  <dcterms:modified xsi:type="dcterms:W3CDTF">2013-02-28T19:42:58Z</dcterms:modified>
</cp:coreProperties>
</file>